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D9E38-0B04-31C4-C87A-364D58885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Y – 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8676F7-7961-A664-61B0-C25EDC3D54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/>
              <a:t>FUNCIONES LÓGICAS</a:t>
            </a:r>
          </a:p>
        </p:txBody>
      </p:sp>
    </p:spTree>
    <p:extLst>
      <p:ext uri="{BB962C8B-B14F-4D97-AF65-F5344CB8AC3E}">
        <p14:creationId xmlns:p14="http://schemas.microsoft.com/office/powerpoint/2010/main" val="184657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2745A7-E7CD-0BF9-BA23-8059E4454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241" y="2360673"/>
            <a:ext cx="7956560" cy="1424746"/>
          </a:xfrm>
        </p:spPr>
        <p:txBody>
          <a:bodyPr>
            <a:normAutofit fontScale="90000"/>
          </a:bodyPr>
          <a:lstStyle/>
          <a:p>
            <a:r>
              <a:rPr lang="es-ES" dirty="0"/>
              <a:t>La </a:t>
            </a:r>
            <a:r>
              <a:rPr lang="es-ES" b="1" dirty="0"/>
              <a:t>Función Y</a:t>
            </a:r>
            <a:r>
              <a:rPr lang="es-ES" dirty="0"/>
              <a:t> es una función lógica que nos permitirá evaluar varias condiciones y saber si </a:t>
            </a:r>
            <a:r>
              <a:rPr lang="es-ES" dirty="0">
                <a:solidFill>
                  <a:srgbClr val="FF0000"/>
                </a:solidFill>
              </a:rPr>
              <a:t>TODAS</a:t>
            </a:r>
            <a:r>
              <a:rPr lang="es-ES" dirty="0"/>
              <a:t> ellas son </a:t>
            </a:r>
            <a:r>
              <a:rPr lang="es-ES" dirty="0">
                <a:solidFill>
                  <a:srgbClr val="FF0000"/>
                </a:solidFill>
              </a:rPr>
              <a:t>verdaderas</a:t>
            </a:r>
            <a:r>
              <a:rPr lang="es-ES" dirty="0"/>
              <a:t>.</a:t>
            </a:r>
            <a:br>
              <a:rPr lang="es-ES" dirty="0"/>
            </a:br>
            <a:r>
              <a:rPr lang="es-ES" dirty="0"/>
              <a:t>Si </a:t>
            </a:r>
            <a:r>
              <a:rPr lang="es-ES" dirty="0">
                <a:solidFill>
                  <a:srgbClr val="FF0000"/>
                </a:solidFill>
              </a:rPr>
              <a:t>alguna</a:t>
            </a:r>
            <a:r>
              <a:rPr lang="es-ES" dirty="0"/>
              <a:t> de las condiciones fuera falsa, el resultado de la función también será </a:t>
            </a:r>
            <a:r>
              <a:rPr lang="es-ES" dirty="0">
                <a:solidFill>
                  <a:srgbClr val="FF0000"/>
                </a:solidFill>
              </a:rPr>
              <a:t>FALSO</a:t>
            </a:r>
            <a:r>
              <a:rPr lang="es-ES" dirty="0"/>
              <a:t>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51928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6BE34-D03D-ED77-045F-1F9C75876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04AF9-D885-C845-699D-8D1065245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241" y="2360673"/>
            <a:ext cx="7956560" cy="1424746"/>
          </a:xfrm>
        </p:spPr>
        <p:txBody>
          <a:bodyPr>
            <a:normAutofit fontScale="90000"/>
          </a:bodyPr>
          <a:lstStyle/>
          <a:p>
            <a:r>
              <a:rPr lang="es-ES" dirty="0"/>
              <a:t>La </a:t>
            </a:r>
            <a:r>
              <a:rPr lang="es-ES" b="1" dirty="0"/>
              <a:t>Función O</a:t>
            </a:r>
            <a:r>
              <a:rPr lang="es-ES" dirty="0"/>
              <a:t> es una función lógica que nos permitirá evaluar varias condiciones. La función </a:t>
            </a:r>
            <a:r>
              <a:rPr lang="es-ES" b="1" dirty="0"/>
              <a:t>O</a:t>
            </a:r>
            <a:r>
              <a:rPr lang="es-ES" dirty="0"/>
              <a:t> devuelve </a:t>
            </a:r>
            <a:r>
              <a:rPr lang="es-ES" dirty="0">
                <a:solidFill>
                  <a:srgbClr val="FF0000"/>
                </a:solidFill>
              </a:rPr>
              <a:t>verdadero</a:t>
            </a:r>
            <a:r>
              <a:rPr lang="es-ES" dirty="0"/>
              <a:t> si </a:t>
            </a:r>
            <a:r>
              <a:rPr lang="es-ES" dirty="0">
                <a:solidFill>
                  <a:srgbClr val="FF0000"/>
                </a:solidFill>
              </a:rPr>
              <a:t>cualquiera</a:t>
            </a:r>
            <a:r>
              <a:rPr lang="es-ES" dirty="0"/>
              <a:t> de los argumentos se evalúa como </a:t>
            </a:r>
            <a:r>
              <a:rPr lang="es-ES" dirty="0">
                <a:solidFill>
                  <a:srgbClr val="FF0000"/>
                </a:solidFill>
              </a:rPr>
              <a:t>verdadero</a:t>
            </a:r>
            <a:r>
              <a:rPr lang="es-ES" dirty="0"/>
              <a:t>..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5076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15235-E851-6014-04EF-C9B3EFA42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244ED-5C4D-DD42-A44D-F5FE2A0DF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241" y="1397111"/>
            <a:ext cx="7956560" cy="1424746"/>
          </a:xfrm>
        </p:spPr>
        <p:txBody>
          <a:bodyPr>
            <a:normAutofit/>
          </a:bodyPr>
          <a:lstStyle/>
          <a:p>
            <a:r>
              <a:rPr lang="es-ES" dirty="0"/>
              <a:t>SINTAXIS</a:t>
            </a:r>
            <a:br>
              <a:rPr lang="es-ES" dirty="0"/>
            </a:br>
            <a:br>
              <a:rPr lang="es-ES" dirty="0"/>
            </a:br>
            <a:endParaRPr lang="es-CO" dirty="0"/>
          </a:p>
        </p:txBody>
      </p:sp>
      <p:pic>
        <p:nvPicPr>
          <p:cNvPr id="4" name="Imagen 3" descr="Texto&#10;&#10;El contenido generado por IA puede ser incorrecto.">
            <a:extLst>
              <a:ext uri="{FF2B5EF4-FFF2-40B4-BE49-F238E27FC236}">
                <a16:creationId xmlns:a16="http://schemas.microsoft.com/office/drawing/2014/main" id="{14ACE312-CDC2-E3E1-1312-4AB0B9CD4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41" y="2681748"/>
            <a:ext cx="10009510" cy="221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223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C49C2-613E-6448-923E-D4DEDF9B5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47028D-665B-A630-5D8E-F3DF02C64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241" y="2360673"/>
            <a:ext cx="7956560" cy="1424746"/>
          </a:xfrm>
        </p:spPr>
        <p:txBody>
          <a:bodyPr>
            <a:normAutofit fontScale="90000"/>
          </a:bodyPr>
          <a:lstStyle/>
          <a:p>
            <a:r>
              <a:rPr lang="es-ES" dirty="0"/>
              <a:t>ACTIVIDAD</a:t>
            </a:r>
            <a:br>
              <a:rPr lang="es-ES" dirty="0"/>
            </a:br>
            <a:br>
              <a:rPr lang="es-ES" dirty="0"/>
            </a:br>
            <a:r>
              <a:rPr lang="es-ES" dirty="0"/>
              <a:t>consultar ejemplos de estas funciones y aplicarlos en </a:t>
            </a:r>
            <a:r>
              <a:rPr lang="es-ES" dirty="0" err="1"/>
              <a:t>excel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16789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{E4A9270B-CA17-4760-957A-02AC6ED09C17}tf16401375</Template>
  <TotalTime>79</TotalTime>
  <Words>88</Words>
  <Application>Microsoft Office PowerPoint</Application>
  <PresentationFormat>Panorámica</PresentationFormat>
  <Paragraphs>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MS Shell Dlg 2</vt:lpstr>
      <vt:lpstr>Wingdings</vt:lpstr>
      <vt:lpstr>Wingdings 3</vt:lpstr>
      <vt:lpstr>Madison</vt:lpstr>
      <vt:lpstr>Y – O </vt:lpstr>
      <vt:lpstr>La Función Y es una función lógica que nos permitirá evaluar varias condiciones y saber si TODAS ellas son verdaderas. Si alguna de las condiciones fuera falsa, el resultado de la función también será FALSO.</vt:lpstr>
      <vt:lpstr>La Función O es una función lógica que nos permitirá evaluar varias condiciones. La función O devuelve verdadero si cualquiera de los argumentos se evalúa como verdadero..</vt:lpstr>
      <vt:lpstr>SINTAXIS  </vt:lpstr>
      <vt:lpstr>ACTIVIDAD  consultar ejemplos de estas funciones y aplicarlos en excel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Nestor David Ramirez Patino</dc:creator>
  <cp:lastModifiedBy>Nestor David Ramirez Patino</cp:lastModifiedBy>
  <cp:revision>2</cp:revision>
  <dcterms:created xsi:type="dcterms:W3CDTF">2025-09-01T14:57:00Z</dcterms:created>
  <dcterms:modified xsi:type="dcterms:W3CDTF">2025-09-04T11:19:05Z</dcterms:modified>
</cp:coreProperties>
</file>